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60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6AFF5-E820-480F-AE26-D2AF13BDE2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sz="2800" b="1" i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Times New Roman" panose="02020603050405020304" pitchFamily="18" charset="0"/>
              </a:rPr>
              <a:t>Discussion of Considerations for </a:t>
            </a:r>
            <a:br>
              <a:rPr lang="en-US" sz="2800" b="1" i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Times New Roman" panose="02020603050405020304" pitchFamily="18" charset="0"/>
              </a:rPr>
            </a:br>
            <a:r>
              <a:rPr lang="en-US" sz="2800" b="1" i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Times New Roman" panose="02020603050405020304" pitchFamily="18" charset="0"/>
              </a:rPr>
              <a:t>Re-opening Synagogue Buildings</a:t>
            </a:r>
            <a:br>
              <a:rPr lang="en-U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171BA-7AF6-4A28-B6BA-70E97799F8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impact of the SARS-CoV-2 Virus and covid-19</a:t>
            </a:r>
          </a:p>
          <a:p>
            <a:r>
              <a:rPr lang="en-US" dirty="0"/>
              <a:t>August 2020</a:t>
            </a:r>
          </a:p>
        </p:txBody>
      </p:sp>
    </p:spTree>
    <p:extLst>
      <p:ext uri="{BB962C8B-B14F-4D97-AF65-F5344CB8AC3E}">
        <p14:creationId xmlns:p14="http://schemas.microsoft.com/office/powerpoint/2010/main" val="153032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89719-CDE9-456A-B3FF-91BB857A5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of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616E9-2FAA-4E42-A4E7-3EBDC1892E0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Current science &amp; medical understanding</a:t>
            </a:r>
          </a:p>
          <a:p>
            <a:r>
              <a:rPr lang="en-US" dirty="0"/>
              <a:t>The centers for disease control and prevention </a:t>
            </a:r>
          </a:p>
          <a:p>
            <a:r>
              <a:rPr lang="en-US" dirty="0"/>
              <a:t>The concern is for the respiratory aerosol</a:t>
            </a:r>
          </a:p>
          <a:p>
            <a:endParaRPr lang="en-US" dirty="0"/>
          </a:p>
          <a:p>
            <a:r>
              <a:rPr lang="en-US" dirty="0"/>
              <a:t>The importance of shielding, distance, and ventilation</a:t>
            </a:r>
          </a:p>
          <a:p>
            <a:r>
              <a:rPr lang="en-US" dirty="0"/>
              <a:t>Hand washing, surface disinfection</a:t>
            </a:r>
          </a:p>
          <a:p>
            <a:r>
              <a:rPr lang="en-US" dirty="0"/>
              <a:t>ritual moments on the bimah, using ritual objects</a:t>
            </a:r>
          </a:p>
        </p:txBody>
      </p:sp>
    </p:spTree>
    <p:extLst>
      <p:ext uri="{BB962C8B-B14F-4D97-AF65-F5344CB8AC3E}">
        <p14:creationId xmlns:p14="http://schemas.microsoft.com/office/powerpoint/2010/main" val="204807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42353-3530-4DFD-8BE4-58D2E0433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mitigation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9EC61-6E22-441F-BAD6-35622303C7B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and education is critical</a:t>
            </a:r>
          </a:p>
          <a:p>
            <a:r>
              <a:rPr lang="en-US" dirty="0"/>
              <a:t>shared ritual objects</a:t>
            </a:r>
          </a:p>
          <a:p>
            <a:pPr marR="0">
              <a:lnSpc>
                <a:spcPct val="130000"/>
              </a:lnSpc>
              <a:spcAft>
                <a:spcPts val="0"/>
              </a:spcAft>
            </a:pPr>
            <a:r>
              <a:rPr lang="en-US" dirty="0"/>
              <a:t>Prayer Books</a:t>
            </a: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 the prayer books from the sanctuary prior to the start of services. </a:t>
            </a: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congregants enter, have them pick up the books they will need for the worship service. </a:t>
            </a: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end of the service, place aside the books that were used. </a:t>
            </a: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next time prayer books are needed, issue books that were not used in the previous worship service. This establishes a system of prayer book rotation.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5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34AC8-88EC-45E0-827E-298199E8A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mitigation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30EF-F3F5-4ED9-875A-E46D6231151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1800" b="1" i="0" dirty="0">
                <a:solidFill>
                  <a:srgbClr val="6E62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Tallitot &amp; Kippot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early phases of reopening, we recommend people bring their own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tallitot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Kippot to the synagogue because it is possible for droplets to be transferred during the handling of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tallitot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or Kippot prior to entering the worship service and kissing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tallitot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during the service.</a:t>
            </a: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acceptable to make available at the synagogue ritual objects that are assigned to, accessed by and used exclusively by the assigned individual or a family or household member. Non-family or household members should not handle these items for a minimum of 72 hours after use.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743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DB321-9A40-4257-9B41-ACFCC7F97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Mitigation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191FD-D18A-4B02-84F4-1BA8F81CF7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 err="1">
                <a:solidFill>
                  <a:srgbClr val="6E62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Havdallah</a:t>
            </a:r>
            <a:r>
              <a:rPr lang="en-US" sz="1800" b="1" i="0" dirty="0">
                <a:solidFill>
                  <a:srgbClr val="6E62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tradition presents the potential for the communication of the virus from person to person via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Havdallah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 when conducted in a congregational setting. </a:t>
            </a: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recommend individuals bring their own spices to the service or providing spices to each person rather than passing items between people.</a:t>
            </a: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recommend social distancing, the wearing of masks and the sanitation of hands immediately following this action. </a:t>
            </a: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permissible, pass a bottle of hand sanitizer among the congregants prior to them touching any of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Havdallah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components. Wipe down the bottle after congregants are finished using it.</a:t>
            </a: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7E2706"/>
              </a:buClr>
              <a:buSzPts val="1000"/>
              <a:buFont typeface="Symbol" panose="05050102010706020507" pitchFamily="18" charset="2"/>
              <a:buChar char=""/>
              <a:tabLst>
                <a:tab pos="365760" algn="l"/>
                <a:tab pos="36576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one person should complete the drinking of wine – it should not passed between congregants on the Bimah.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81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525EE-61D5-4A2A-B16B-E290270E3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596B6-333A-4964-B82C-BCA2BC44F5E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3077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162</TotalTime>
  <Words>386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Lato</vt:lpstr>
      <vt:lpstr>Symbol</vt:lpstr>
      <vt:lpstr>Tw Cen MT</vt:lpstr>
      <vt:lpstr>Droplet</vt:lpstr>
      <vt:lpstr> Discussion of Considerations for  Re-opening Synagogue Buildings </vt:lpstr>
      <vt:lpstr>Transmission of covid-19</vt:lpstr>
      <vt:lpstr>Risk mitigation</vt:lpstr>
      <vt:lpstr>Risk mitigation</vt:lpstr>
      <vt:lpstr>Risk Mitigation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</dc:title>
  <dc:creator>Deonarine, Leonard</dc:creator>
  <cp:lastModifiedBy>Deonarine, Leonard</cp:lastModifiedBy>
  <cp:revision>9</cp:revision>
  <dcterms:created xsi:type="dcterms:W3CDTF">2020-08-03T15:49:26Z</dcterms:created>
  <dcterms:modified xsi:type="dcterms:W3CDTF">2020-08-03T18:31:42Z</dcterms:modified>
</cp:coreProperties>
</file>